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642" y="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17-04-2020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528" y="609603"/>
            <a:ext cx="4556540" cy="52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3"/>
            <a:ext cx="5016568" cy="5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3"/>
            <a:ext cx="5016568" cy="59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5180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305</cp:revision>
  <dcterms:created xsi:type="dcterms:W3CDTF">2019-04-05T05:52:12Z</dcterms:created>
  <dcterms:modified xsi:type="dcterms:W3CDTF">2020-04-17T08:34:37Z</dcterms:modified>
</cp:coreProperties>
</file>