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2" cy="6095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30" cy="5939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30" cy="59395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387</cp:revision>
  <dcterms:created xsi:type="dcterms:W3CDTF">2019-04-05T05:52:12Z</dcterms:created>
  <dcterms:modified xsi:type="dcterms:W3CDTF">2020-07-17T06:41:05Z</dcterms:modified>
</cp:coreProperties>
</file>