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Day1(18092020) and Day2(19092020)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5" cy="4507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6" cy="4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2" cy="61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7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7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2" y="533400"/>
            <a:ext cx="5242561" cy="29601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1" cy="304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192</cp:revision>
  <dcterms:created xsi:type="dcterms:W3CDTF">2019-04-05T05:52:12Z</dcterms:created>
  <dcterms:modified xsi:type="dcterms:W3CDTF">2020-09-19T03:14:07Z</dcterms:modified>
</cp:coreProperties>
</file>