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09"/>
            <a:ext cx="5305490" cy="6095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4"/>
            <a:ext cx="5181579" cy="61349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89"/>
            <a:ext cx="5307847" cy="62844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7332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495</cp:revision>
  <dcterms:created xsi:type="dcterms:W3CDTF">2019-04-05T05:52:12Z</dcterms:created>
  <dcterms:modified xsi:type="dcterms:W3CDTF">2020-11-17T06:43:57Z</dcterms:modified>
</cp:coreProperties>
</file>