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17-Dec-20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17122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0"/>
            <a:ext cx="5305478" cy="60958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1"/>
            <a:ext cx="5181567" cy="61349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21091"/>
            <a:ext cx="5307835" cy="62844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7343</TotalTime>
  <Words>127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520</cp:revision>
  <dcterms:created xsi:type="dcterms:W3CDTF">2019-04-05T05:52:12Z</dcterms:created>
  <dcterms:modified xsi:type="dcterms:W3CDTF">2020-12-17T08:13:00Z</dcterms:modified>
</cp:coreProperties>
</file>