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Day1(19032020) and Day2(20032020)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4" cy="45839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7" cy="437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4" cy="616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9" cy="624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9" cy="624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2" y="533400"/>
            <a:ext cx="5242583" cy="29602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3" cy="304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167</cp:revision>
  <dcterms:created xsi:type="dcterms:W3CDTF">2019-04-05T05:52:12Z</dcterms:created>
  <dcterms:modified xsi:type="dcterms:W3CDTF">2020-03-19T02:50:20Z</dcterms:modified>
</cp:coreProperties>
</file>