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18052020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Day1(19052020) and Day2(20052020)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1" cy="45839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4" cy="437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1" cy="616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6" cy="62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6" cy="62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5" y="533400"/>
            <a:ext cx="5242577" cy="29602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0" cy="304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173</cp:revision>
  <dcterms:created xsi:type="dcterms:W3CDTF">2019-04-05T05:52:12Z</dcterms:created>
  <dcterms:modified xsi:type="dcterms:W3CDTF">2020-05-19T03:26:35Z</dcterms:modified>
</cp:coreProperties>
</file>