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Day1(19092020)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1" y="781268"/>
            <a:ext cx="4910937" cy="564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6804" y="577099"/>
            <a:ext cx="5206494" cy="593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3749" y="505831"/>
            <a:ext cx="5393559" cy="614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5763" y="505831"/>
            <a:ext cx="5309531" cy="614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7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2771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192</cp:revision>
  <dcterms:created xsi:type="dcterms:W3CDTF">2019-04-05T05:52:12Z</dcterms:created>
  <dcterms:modified xsi:type="dcterms:W3CDTF">2020-09-19T03:42:14Z</dcterms:modified>
</cp:coreProperties>
</file>