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18-Oct-20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18-10-2020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18-10-2020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18-10-2020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18102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609607"/>
            <a:ext cx="5305504" cy="60959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7201"/>
            <a:ext cx="5181593" cy="61350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21086"/>
            <a:ext cx="5307860" cy="62845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7242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466</cp:revision>
  <dcterms:created xsi:type="dcterms:W3CDTF">2019-04-05T05:52:12Z</dcterms:created>
  <dcterms:modified xsi:type="dcterms:W3CDTF">2020-10-18T06:51:33Z</dcterms:modified>
</cp:coreProperties>
</file>