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804" y="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19032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 (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19032020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7528" y="609601"/>
            <a:ext cx="4556553" cy="5235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334" y="573471"/>
            <a:ext cx="5016581" cy="5939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7333" y="573471"/>
            <a:ext cx="5016581" cy="5939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4799</TotalTime>
  <Words>134</Words>
  <Application>Microsoft Office PowerPoint</Application>
  <PresentationFormat>On-screen Show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273</cp:revision>
  <dcterms:created xsi:type="dcterms:W3CDTF">2019-04-05T05:52:12Z</dcterms:created>
  <dcterms:modified xsi:type="dcterms:W3CDTF">2020-03-19T06:30:17Z</dcterms:modified>
</cp:coreProperties>
</file>