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19032020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Day1(20032020) and Day2(21032020)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CBA6B2-FB96-45A9-8E84-6150EEB986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039" y="902476"/>
            <a:ext cx="3989553" cy="45839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113" y="1005367"/>
            <a:ext cx="4673637" cy="437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7"/>
            <a:ext cx="5410334" cy="6164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1"/>
            <a:ext cx="5478929" cy="6242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1"/>
            <a:ext cx="5478929" cy="6242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82" y="533400"/>
            <a:ext cx="5242583" cy="296020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92" cy="304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2708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168</cp:revision>
  <dcterms:created xsi:type="dcterms:W3CDTF">2019-04-05T05:52:12Z</dcterms:created>
  <dcterms:modified xsi:type="dcterms:W3CDTF">2020-03-20T02:46:18Z</dcterms:modified>
</cp:coreProperties>
</file>