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19-Apr-20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19042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528" y="609603"/>
            <a:ext cx="4556539" cy="523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73473"/>
            <a:ext cx="5016567" cy="593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3"/>
            <a:ext cx="5016567" cy="593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5182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307</cp:revision>
  <dcterms:created xsi:type="dcterms:W3CDTF">2019-04-05T05:52:12Z</dcterms:created>
  <dcterms:modified xsi:type="dcterms:W3CDTF">2020-04-19T06:36:05Z</dcterms:modified>
</cp:coreProperties>
</file>