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2" cy="52353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80" cy="5939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80" cy="5939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4839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275</cp:revision>
  <dcterms:created xsi:type="dcterms:W3CDTF">2019-04-05T05:52:12Z</dcterms:created>
  <dcterms:modified xsi:type="dcterms:W3CDTF">2020-03-20T07:14:15Z</dcterms:modified>
</cp:coreProperties>
</file>