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Day1(21032020) and Day2(22032020)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53" cy="45839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6" cy="437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3" cy="616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8" cy="624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8" cy="624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3" y="533400"/>
            <a:ext cx="5242581" cy="29602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2" cy="304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2709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169</cp:revision>
  <dcterms:created xsi:type="dcterms:W3CDTF">2019-04-05T05:52:12Z</dcterms:created>
  <dcterms:modified xsi:type="dcterms:W3CDTF">2020-03-21T03:22:33Z</dcterms:modified>
</cp:coreProperties>
</file>