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20-08-2020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19082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3"/>
            <a:ext cx="5305529" cy="609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6"/>
            <a:ext cx="5016517" cy="593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2"/>
            <a:ext cx="5016517" cy="593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7047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415</cp:revision>
  <dcterms:created xsi:type="dcterms:W3CDTF">2019-04-05T05:52:12Z</dcterms:created>
  <dcterms:modified xsi:type="dcterms:W3CDTF">2020-08-20T06:56:44Z</dcterms:modified>
</cp:coreProperties>
</file>