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20-Oct-20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20-10-2020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20-10-2020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20-10-2020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20-10-2020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609607"/>
            <a:ext cx="5305503" cy="6095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7202"/>
            <a:ext cx="5181592" cy="61350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21086"/>
            <a:ext cx="5307859" cy="62845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7252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468</cp:revision>
  <dcterms:created xsi:type="dcterms:W3CDTF">2019-04-05T05:52:12Z</dcterms:created>
  <dcterms:modified xsi:type="dcterms:W3CDTF">2020-10-20T08:52:50Z</dcterms:modified>
</cp:coreProperties>
</file>