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8" cy="60958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7" cy="61349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5" cy="6284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499</cp:revision>
  <dcterms:created xsi:type="dcterms:W3CDTF">2019-04-05T05:52:12Z</dcterms:created>
  <dcterms:modified xsi:type="dcterms:W3CDTF">2020-11-20T07:47:13Z</dcterms:modified>
</cp:coreProperties>
</file>