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21032020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Day1(22032020) and Day2(23032020)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7"/>
            <a:ext cx="3989552" cy="45839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3" y="1005367"/>
            <a:ext cx="4673636" cy="437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7"/>
            <a:ext cx="5410333" cy="616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1"/>
            <a:ext cx="5478928" cy="624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1"/>
            <a:ext cx="5478928" cy="624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3" y="533400"/>
            <a:ext cx="5242581" cy="29602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91" cy="304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2713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170</cp:revision>
  <dcterms:created xsi:type="dcterms:W3CDTF">2019-04-05T05:52:12Z</dcterms:created>
  <dcterms:modified xsi:type="dcterms:W3CDTF">2020-03-22T03:24:07Z</dcterms:modified>
</cp:coreProperties>
</file>