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5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21-May-20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21052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3"/>
            <a:ext cx="5305568" cy="60959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5"/>
            <a:ext cx="5016557" cy="59396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5"/>
            <a:ext cx="5016557" cy="59396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5292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331</cp:revision>
  <dcterms:created xsi:type="dcterms:W3CDTF">2019-04-05T05:52:12Z</dcterms:created>
  <dcterms:modified xsi:type="dcterms:W3CDTF">2020-05-21T06:56:09Z</dcterms:modified>
</cp:coreProperties>
</file>