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Day1(21082020) and Day2(22082020)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2" cy="4507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41" cy="450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8" cy="616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3" cy="62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3" cy="62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7" y="533400"/>
            <a:ext cx="5242572" cy="2960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6" cy="304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2740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180</cp:revision>
  <dcterms:created xsi:type="dcterms:W3CDTF">2019-04-05T05:52:12Z</dcterms:created>
  <dcterms:modified xsi:type="dcterms:W3CDTF">2020-08-21T02:19:41Z</dcterms:modified>
</cp:coreProperties>
</file>