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21-Sep-20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21092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5"/>
            <a:ext cx="5305514" cy="60959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9"/>
            <a:ext cx="5016502" cy="59395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5"/>
            <a:ext cx="5016502" cy="59395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7086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445</cp:revision>
  <dcterms:created xsi:type="dcterms:W3CDTF">2019-04-05T05:52:12Z</dcterms:created>
  <dcterms:modified xsi:type="dcterms:W3CDTF">2020-09-21T12:21:54Z</dcterms:modified>
</cp:coreProperties>
</file>