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3" cy="60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91" cy="61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59" cy="6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469</cp:revision>
  <dcterms:created xsi:type="dcterms:W3CDTF">2019-04-05T05:52:12Z</dcterms:created>
  <dcterms:modified xsi:type="dcterms:W3CDTF">2020-10-21T06:45:55Z</dcterms:modified>
</cp:coreProperties>
</file>