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21-Dec-20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21122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1"/>
            <a:ext cx="5305476" cy="60958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1"/>
            <a:ext cx="5181565" cy="6134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91"/>
            <a:ext cx="5307833" cy="62844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7349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524</cp:revision>
  <dcterms:created xsi:type="dcterms:W3CDTF">2019-04-05T05:52:12Z</dcterms:created>
  <dcterms:modified xsi:type="dcterms:W3CDTF">2020-12-21T07:08:51Z</dcterms:modified>
</cp:coreProperties>
</file>