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8/22/2020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22-08-2020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22-08-2020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22-08-2020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22-08-2020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22-08-2020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22-08-2020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22-08-2020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22-08-2020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22-08-2020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22-08-2020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22-08-2020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22-08-2020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21082020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Day1(22082020)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05001" y="781268"/>
            <a:ext cx="4910939" cy="5642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78"/>
            <a:ext cx="5410324" cy="6164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1070" y="457202"/>
            <a:ext cx="5478919" cy="6242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2758</TotalTime>
  <Words>128</Words>
  <Application>Microsoft Office PowerPoint</Application>
  <PresentationFormat>On-screen Show (4:3)</PresentationFormat>
  <Paragraphs>17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188</cp:revision>
  <dcterms:created xsi:type="dcterms:W3CDTF">2019-04-05T05:52:12Z</dcterms:created>
  <dcterms:modified xsi:type="dcterms:W3CDTF">2020-08-22T02:57:56Z</dcterms:modified>
</cp:coreProperties>
</file>