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22-Oct-20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22-10-2020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7"/>
            <a:ext cx="5305502" cy="6095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2"/>
            <a:ext cx="5181591" cy="61350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6"/>
            <a:ext cx="5307858" cy="6284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470</cp:revision>
  <dcterms:created xsi:type="dcterms:W3CDTF">2019-04-05T05:52:12Z</dcterms:created>
  <dcterms:modified xsi:type="dcterms:W3CDTF">2020-10-22T09:48:40Z</dcterms:modified>
</cp:coreProperties>
</file>