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780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23032020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1"/>
            <a:ext cx="4556551" cy="523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1"/>
            <a:ext cx="5016579" cy="593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1"/>
            <a:ext cx="5016579" cy="593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4896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278</cp:revision>
  <dcterms:created xsi:type="dcterms:W3CDTF">2019-04-05T05:52:12Z</dcterms:created>
  <dcterms:modified xsi:type="dcterms:W3CDTF">2020-03-23T06:36:18Z</dcterms:modified>
</cp:coreProperties>
</file>