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74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23-Aug-20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23-08-2020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23-08-2020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23-08-2020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23-08-2020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23-08-2020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23082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3"/>
            <a:ext cx="5305527" cy="60959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7"/>
            <a:ext cx="5016515" cy="59395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3"/>
            <a:ext cx="5016515" cy="593955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7049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418</cp:revision>
  <dcterms:created xsi:type="dcterms:W3CDTF">2019-04-05T05:52:12Z</dcterms:created>
  <dcterms:modified xsi:type="dcterms:W3CDTF">2020-08-23T07:04:09Z</dcterms:modified>
</cp:coreProperties>
</file>