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7"/>
            <a:ext cx="5305502" cy="60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2"/>
            <a:ext cx="5181590" cy="61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7"/>
            <a:ext cx="5307858" cy="628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7306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471</cp:revision>
  <dcterms:created xsi:type="dcterms:W3CDTF">2019-04-05T05:52:12Z</dcterms:created>
  <dcterms:modified xsi:type="dcterms:W3CDTF">2020-10-23T07:24:11Z</dcterms:modified>
</cp:coreProperties>
</file>