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23122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5" cy="609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181564" cy="613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21091"/>
            <a:ext cx="5307832" cy="628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7350</TotalTime>
  <Words>129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526</cp:revision>
  <dcterms:created xsi:type="dcterms:W3CDTF">2019-04-05T05:52:12Z</dcterms:created>
  <dcterms:modified xsi:type="dcterms:W3CDTF">2020-12-23T08:26:28Z</dcterms:modified>
</cp:coreProperties>
</file>