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24-Jun-20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24-06-2020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24-06-2020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24062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5"/>
            <a:ext cx="5305554" cy="60959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2"/>
            <a:ext cx="5016542" cy="59395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8"/>
            <a:ext cx="5016542" cy="59395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6679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362</cp:revision>
  <dcterms:created xsi:type="dcterms:W3CDTF">2019-04-05T05:52:12Z</dcterms:created>
  <dcterms:modified xsi:type="dcterms:W3CDTF">2020-06-24T07:57:06Z</dcterms:modified>
</cp:coreProperties>
</file>