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609603"/>
            <a:ext cx="5094872" cy="58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4"/>
            <a:ext cx="5016564" cy="593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4"/>
            <a:ext cx="5016564" cy="593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5243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315</cp:revision>
  <dcterms:created xsi:type="dcterms:W3CDTF">2019-04-05T05:52:12Z</dcterms:created>
  <dcterms:modified xsi:type="dcterms:W3CDTF">2020-04-25T09:37:54Z</dcterms:modified>
</cp:coreProperties>
</file>