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9"/>
            <a:ext cx="5305487" cy="609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5"/>
            <a:ext cx="5181576" cy="613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9"/>
            <a:ext cx="5307843" cy="628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7334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502</cp:revision>
  <dcterms:created xsi:type="dcterms:W3CDTF">2019-04-05T05:52:12Z</dcterms:created>
  <dcterms:modified xsi:type="dcterms:W3CDTF">2020-11-25T07:57:52Z</dcterms:modified>
</cp:coreProperties>
</file>