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40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(27012020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83928"/>
            <a:ext cx="5765068" cy="56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137" y="573469"/>
            <a:ext cx="5212982" cy="593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136" y="573469"/>
            <a:ext cx="5212982" cy="593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4626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254</cp:revision>
  <dcterms:created xsi:type="dcterms:W3CDTF">2019-04-05T05:52:12Z</dcterms:created>
  <dcterms:modified xsi:type="dcterms:W3CDTF">2020-01-27T07:31:01Z</dcterms:modified>
</cp:coreProperties>
</file>