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8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27032020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9" cy="52353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7" cy="5939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7" cy="5939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4915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283</cp:revision>
  <dcterms:created xsi:type="dcterms:W3CDTF">2019-04-05T05:52:12Z</dcterms:created>
  <dcterms:modified xsi:type="dcterms:W3CDTF">2020-03-27T07:58:48Z</dcterms:modified>
</cp:coreProperties>
</file>