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28-07-2020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27072020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Day1(28072020) and Day2(29072020)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7"/>
            <a:ext cx="3989549" cy="45839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33" cy="437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7"/>
            <a:ext cx="5410330" cy="616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2"/>
            <a:ext cx="5478925" cy="6242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86" y="533400"/>
            <a:ext cx="5242575" cy="296020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88" cy="304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176</cp:revision>
  <dcterms:created xsi:type="dcterms:W3CDTF">2019-04-05T05:52:12Z</dcterms:created>
  <dcterms:modified xsi:type="dcterms:W3CDTF">2020-07-28T02:31:46Z</dcterms:modified>
</cp:coreProperties>
</file>