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27-10-2020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27-10-2020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27-10-2020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27-10-2020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27-10-2020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27-10-2020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27-10-2020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27102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020 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h 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81200" y="609607"/>
            <a:ext cx="5305500" cy="6095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3600" y="457202"/>
            <a:ext cx="5181588" cy="6135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3600" y="421087"/>
            <a:ext cx="5307856" cy="6284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7315</TotalTime>
  <Words>129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Book Antiqua</vt:lpstr>
      <vt:lpstr>Bookman Old Style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475</cp:revision>
  <dcterms:created xsi:type="dcterms:W3CDTF">2019-04-05T05:52:12Z</dcterms:created>
  <dcterms:modified xsi:type="dcterms:W3CDTF">2020-10-27T07:13:18Z</dcterms:modified>
</cp:coreProperties>
</file>