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27112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1200" y="609609"/>
            <a:ext cx="5305486" cy="609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5"/>
            <a:ext cx="5181575" cy="61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21089"/>
            <a:ext cx="5307842" cy="628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7335</TotalTime>
  <Words>129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504</cp:revision>
  <dcterms:created xsi:type="dcterms:W3CDTF">2019-04-05T05:52:12Z</dcterms:created>
  <dcterms:modified xsi:type="dcterms:W3CDTF">2020-11-27T09:14:20Z</dcterms:modified>
</cp:coreProperties>
</file>