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28052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3"/>
            <a:ext cx="5305565" cy="609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6"/>
            <a:ext cx="5016554" cy="593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6"/>
            <a:ext cx="5016554" cy="593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5297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338</cp:revision>
  <dcterms:created xsi:type="dcterms:W3CDTF">2019-04-05T05:52:12Z</dcterms:created>
  <dcterms:modified xsi:type="dcterms:W3CDTF">2020-05-28T07:07:46Z</dcterms:modified>
</cp:coreProperties>
</file>