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Day1(29082020) and Day2(30082020)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8" cy="45077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9" cy="450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5" cy="616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0" cy="62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0" cy="62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9" y="533400"/>
            <a:ext cx="5242567" cy="29601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4" cy="304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185</cp:revision>
  <dcterms:created xsi:type="dcterms:W3CDTF">2019-04-05T05:52:12Z</dcterms:created>
  <dcterms:modified xsi:type="dcterms:W3CDTF">2020-08-29T02:14:40Z</dcterms:modified>
</cp:coreProperties>
</file>