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1"/>
            <a:ext cx="5305474" cy="609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2"/>
            <a:ext cx="5181563" cy="61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1092"/>
            <a:ext cx="5307830" cy="628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529</cp:revision>
  <dcterms:created xsi:type="dcterms:W3CDTF">2019-04-05T05:52:12Z</dcterms:created>
  <dcterms:modified xsi:type="dcterms:W3CDTF">2020-12-28T07:27:42Z</dcterms:modified>
</cp:coreProperties>
</file>