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29-Jun-20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51" cy="60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2"/>
            <a:ext cx="5016539" cy="59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8"/>
            <a:ext cx="5016539" cy="593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6794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369</cp:revision>
  <dcterms:created xsi:type="dcterms:W3CDTF">2019-04-05T05:52:12Z</dcterms:created>
  <dcterms:modified xsi:type="dcterms:W3CDTF">2020-06-29T06:34:32Z</dcterms:modified>
</cp:coreProperties>
</file>