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29-Aug-20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29082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4"/>
            <a:ext cx="5305525" cy="609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7"/>
            <a:ext cx="5016513" cy="593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3"/>
            <a:ext cx="5016513" cy="593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7050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424</cp:revision>
  <dcterms:created xsi:type="dcterms:W3CDTF">2019-04-05T05:52:12Z</dcterms:created>
  <dcterms:modified xsi:type="dcterms:W3CDTF">2020-08-29T06:48:35Z</dcterms:modified>
</cp:coreProperties>
</file>