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499" cy="6095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88" cy="613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5" cy="6284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476</cp:revision>
  <dcterms:created xsi:type="dcterms:W3CDTF">2019-04-05T05:52:12Z</dcterms:created>
  <dcterms:modified xsi:type="dcterms:W3CDTF">2020-10-29T06:47:56Z</dcterms:modified>
</cp:coreProperties>
</file>