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29-Nov-20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85" cy="60958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5"/>
            <a:ext cx="5181574" cy="61349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0"/>
            <a:ext cx="5307842" cy="62844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7338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505</cp:revision>
  <dcterms:created xsi:type="dcterms:W3CDTF">2019-04-05T05:52:12Z</dcterms:created>
  <dcterms:modified xsi:type="dcterms:W3CDTF">2020-11-29T07:39:42Z</dcterms:modified>
</cp:coreProperties>
</file>