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29-Dec-20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29122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1"/>
            <a:ext cx="5305474" cy="60958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2"/>
            <a:ext cx="5181563" cy="61349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92"/>
            <a:ext cx="5307830" cy="62844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7350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529</cp:revision>
  <dcterms:created xsi:type="dcterms:W3CDTF">2019-04-05T05:52:12Z</dcterms:created>
  <dcterms:modified xsi:type="dcterms:W3CDTF">2020-12-29T06:38:28Z</dcterms:modified>
</cp:coreProperties>
</file>