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108" y="5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30-03-2020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30-03-2020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30-03-2020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30-03-2020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30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032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020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30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032020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7528" y="609602"/>
            <a:ext cx="4556548" cy="5235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7334" y="573472"/>
            <a:ext cx="5016576" cy="593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7333" y="573472"/>
            <a:ext cx="5016576" cy="593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4919</TotalTime>
  <Words>134</Words>
  <Application>Microsoft Office PowerPoint</Application>
  <PresentationFormat>On-screen Show (4:3)</PresentationFormat>
  <Paragraphs>17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286</cp:revision>
  <dcterms:created xsi:type="dcterms:W3CDTF">2019-04-05T05:52:12Z</dcterms:created>
  <dcterms:modified xsi:type="dcterms:W3CDTF">2020-03-30T09:20:02Z</dcterms:modified>
</cp:coreProperties>
</file>