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Day1(31072020) and Day2(01082020)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3" cy="4507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8"/>
            <a:ext cx="3920343" cy="450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29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4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4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4" cy="29602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8" cy="304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177</cp:revision>
  <dcterms:created xsi:type="dcterms:W3CDTF">2019-04-05T05:52:12Z</dcterms:created>
  <dcterms:modified xsi:type="dcterms:W3CDTF">2020-07-31T02:32:30Z</dcterms:modified>
</cp:coreProperties>
</file>