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56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30-Sep-20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30-09-2020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6"/>
            <a:ext cx="5305511" cy="609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57200"/>
            <a:ext cx="5181599" cy="61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421085"/>
            <a:ext cx="5307867" cy="628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7110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452</cp:revision>
  <dcterms:created xsi:type="dcterms:W3CDTF">2019-04-05T05:52:12Z</dcterms:created>
  <dcterms:modified xsi:type="dcterms:W3CDTF">2020-09-30T07:53:28Z</dcterms:modified>
</cp:coreProperties>
</file>