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01-10-2020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Day1(01102020) and Day2(02102020)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4" cy="45077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5" cy="45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1" cy="616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6" cy="62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6" cy="624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2" y="533400"/>
            <a:ext cx="5242560" cy="29601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0" cy="304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194</cp:revision>
  <dcterms:created xsi:type="dcterms:W3CDTF">2019-04-05T05:52:12Z</dcterms:created>
  <dcterms:modified xsi:type="dcterms:W3CDTF">2020-10-01T02:56:17Z</dcterms:modified>
</cp:coreProperties>
</file>