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30-Oct-20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30-10-2020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07"/>
            <a:ext cx="5305499" cy="609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2"/>
            <a:ext cx="5181587" cy="61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1087"/>
            <a:ext cx="5307855" cy="62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7314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477</cp:revision>
  <dcterms:created xsi:type="dcterms:W3CDTF">2019-04-05T05:52:12Z</dcterms:created>
  <dcterms:modified xsi:type="dcterms:W3CDTF">2020-10-30T06:51:21Z</dcterms:modified>
</cp:coreProperties>
</file>